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8" r:id="rId3"/>
    <p:sldId id="266" r:id="rId4"/>
    <p:sldId id="259" r:id="rId5"/>
    <p:sldId id="260" r:id="rId6"/>
    <p:sldId id="268" r:id="rId7"/>
    <p:sldId id="261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5"/>
    <p:restoredTop sz="94719"/>
  </p:normalViewPr>
  <p:slideViewPr>
    <p:cSldViewPr snapToGrid="0">
      <p:cViewPr varScale="1">
        <p:scale>
          <a:sx n="148" d="100"/>
          <a:sy n="14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18/05/22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3958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38648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20833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178270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4913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047603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51773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12524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903376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69209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10378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18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ympanus.net/codrops/2016/04/26/the-aviator-animating-basic-3d-scene-threejs/" TargetMode="External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Airport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pt-PT" dirty="0"/>
          </a:p>
          <a:p>
            <a:r>
              <a:rPr lang="pt-PT" dirty="0"/>
              <a:t>Pedro Sobral - 98491</a:t>
            </a:r>
          </a:p>
          <a:p>
            <a:endParaRPr lang="pt-PT" dirty="0"/>
          </a:p>
          <a:p>
            <a:r>
              <a:rPr lang="pt-PT" dirty="0" err="1"/>
              <a:t>Introdulção</a:t>
            </a:r>
            <a:r>
              <a:rPr lang="pt-PT" dirty="0"/>
              <a:t> à Computação Gráfica– 2021/2022 – Projeto 1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2209003" cy="404614"/>
          </a:xfrm>
        </p:spPr>
        <p:txBody>
          <a:bodyPr/>
          <a:lstStyle/>
          <a:p>
            <a:r>
              <a:rPr lang="pt-PT" dirty="0"/>
              <a:t>ICG - 2021/2022 - Project 1</a:t>
            </a: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pt-PT" dirty="0"/>
              <a:t>Desenvolvimento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5F349C-DF7A-76B3-539A-D9AC348B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20" y="2276061"/>
            <a:ext cx="6699422" cy="3581400"/>
          </a:xfrm>
        </p:spPr>
        <p:txBody>
          <a:bodyPr>
            <a:normAutofit/>
          </a:bodyPr>
          <a:lstStyle/>
          <a:p>
            <a:r>
              <a:rPr lang="pt-PT" dirty="0"/>
              <a:t>Problemas e Dificuldades:</a:t>
            </a:r>
          </a:p>
          <a:p>
            <a:pPr marL="0" indent="0">
              <a:buNone/>
            </a:pPr>
            <a:r>
              <a:rPr lang="pt-PT" dirty="0"/>
              <a:t>	Fazer com que o avião seguisse pelo caminho certo.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9D06DA-5B84-415C-8F61-C7847742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392" y="6335968"/>
            <a:ext cx="1938959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 dirty="0"/>
              <a:t>ICG - 2021/2022 - Projeto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vião em círculo vermelho">
            <a:extLst>
              <a:ext uri="{FF2B5EF4-FFF2-40B4-BE49-F238E27FC236}">
                <a16:creationId xmlns:a16="http://schemas.microsoft.com/office/drawing/2014/main" id="{935C3E1B-F555-D80C-FF92-D02DC0BD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r="27027" b="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2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C0E097-CB4A-4A39-1006-BCCC06BD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hlinkClick r:id="rId2"/>
              </a:rPr>
              <a:t>https://threejs.org/</a:t>
            </a:r>
            <a:endParaRPr lang="pt-PT" dirty="0"/>
          </a:p>
          <a:p>
            <a:r>
              <a:rPr lang="pt-PT" dirty="0">
                <a:hlinkClick r:id="rId3"/>
              </a:rPr>
              <a:t>https://tympanus.net/codrops/2016/04/26/the-aviator-animating-basic-3d-scene-threejs/</a:t>
            </a:r>
            <a:endParaRPr lang="pt-PT" dirty="0"/>
          </a:p>
          <a:p>
            <a:r>
              <a:rPr lang="pt-PT" dirty="0"/>
              <a:t>Material fornecido pelo Docente nas aulas.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49" y="6453386"/>
            <a:ext cx="2416037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AA63990-17BD-B879-DD9C-8B23939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928716" cy="1485900"/>
          </a:xfrm>
        </p:spPr>
        <p:txBody>
          <a:bodyPr>
            <a:normAutofit/>
          </a:bodyPr>
          <a:lstStyle/>
          <a:p>
            <a:r>
              <a:rPr lang="pt-PT" dirty="0"/>
              <a:t>Ideias principais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CEDF8A-2D7C-1EDC-03F2-EE94899F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75" y="2686050"/>
            <a:ext cx="3282694" cy="1485900"/>
          </a:xfrm>
        </p:spPr>
        <p:txBody>
          <a:bodyPr>
            <a:normAutofit/>
          </a:bodyPr>
          <a:lstStyle/>
          <a:p>
            <a:r>
              <a:rPr lang="pt-PT" sz="1700" dirty="0"/>
              <a:t>Aeroporto</a:t>
            </a:r>
          </a:p>
          <a:p>
            <a:r>
              <a:rPr lang="pt-PT" sz="1700" dirty="0"/>
              <a:t>Movimento Aéreo</a:t>
            </a:r>
          </a:p>
          <a:p>
            <a:r>
              <a:rPr lang="pt-PT" sz="1700" dirty="0"/>
              <a:t>Interação com o Utilizador</a:t>
            </a:r>
          </a:p>
          <a:p>
            <a:pPr marL="0" indent="0">
              <a:buNone/>
            </a:pPr>
            <a:endParaRPr lang="pt-PT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9876-D761-C646-84B1-82F4982F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76" y="2321169"/>
            <a:ext cx="7918100" cy="2276188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153F99-2DC2-5A29-B9D0-3A08D666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2</a:t>
            </a:fld>
            <a:endParaRPr lang="pt-PT"/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5E27BFC9-299A-2343-A6C2-292995F9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0" y="6453386"/>
            <a:ext cx="2209003" cy="404614"/>
          </a:xfrm>
        </p:spPr>
        <p:txBody>
          <a:bodyPr/>
          <a:lstStyle/>
          <a:p>
            <a:r>
              <a:rPr lang="pt-PT" dirty="0"/>
              <a:t>ICG - 2021/2022 - Project 1</a:t>
            </a:r>
          </a:p>
        </p:txBody>
      </p:sp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F940-99B0-D140-850C-94CEC57E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D55F-9B1C-AF4D-9DBB-3CD962B85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2156604" cy="1143000"/>
          </a:xfrm>
        </p:spPr>
        <p:txBody>
          <a:bodyPr/>
          <a:lstStyle/>
          <a:p>
            <a:r>
              <a:rPr lang="pt-PT" dirty="0" err="1"/>
              <a:t>Three.js</a:t>
            </a:r>
            <a:endParaRPr lang="pt-PT" dirty="0"/>
          </a:p>
          <a:p>
            <a:r>
              <a:rPr lang="pt-PT" dirty="0" err="1"/>
              <a:t>Deployment</a:t>
            </a:r>
            <a:endParaRPr lang="pt-PT" dirty="0"/>
          </a:p>
          <a:p>
            <a:endParaRPr lang="pt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7637-B0FE-544A-A61E-9E9C989A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49" y="6453386"/>
            <a:ext cx="2311219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3C2D0-0D37-9C48-A7FB-51D97F6E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3</a:t>
            </a:fld>
            <a:endParaRPr lang="pt-PT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01F826FA-DD83-D04E-8AC8-43AE0BB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31" y="1208629"/>
            <a:ext cx="3393057" cy="430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39549-2569-4146-B9A6-2BA5E0DD65B8}"/>
              </a:ext>
            </a:extLst>
          </p:cNvPr>
          <p:cNvSpPr txBox="1"/>
          <p:nvPr/>
        </p:nvSpPr>
        <p:spPr>
          <a:xfrm>
            <a:off x="1228230" y="4521932"/>
            <a:ext cx="635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https://</a:t>
            </a:r>
            <a:r>
              <a:rPr lang="en-GB" sz="2800" dirty="0" err="1">
                <a:solidFill>
                  <a:srgbClr val="0070C0"/>
                </a:solidFill>
              </a:rPr>
              <a:t>thescorpoi.github.io</a:t>
            </a:r>
            <a:r>
              <a:rPr lang="en-GB" sz="2800" dirty="0">
                <a:solidFill>
                  <a:srgbClr val="0070C0"/>
                </a:solidFill>
              </a:rPr>
              <a:t>/</a:t>
            </a:r>
            <a:r>
              <a:rPr lang="en-GB" sz="2800" dirty="0" err="1">
                <a:solidFill>
                  <a:srgbClr val="0070C0"/>
                </a:solidFill>
              </a:rPr>
              <a:t>icg</a:t>
            </a:r>
            <a:r>
              <a:rPr lang="en-GB" sz="2800" dirty="0">
                <a:solidFill>
                  <a:srgbClr val="0070C0"/>
                </a:solidFill>
              </a:rPr>
              <a:t>-airport/</a:t>
            </a:r>
            <a:endParaRPr lang="en-PT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4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1" y="4208449"/>
            <a:ext cx="6211956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 err="1"/>
              <a:t>Modelos</a:t>
            </a:r>
            <a:r>
              <a:rPr lang="en-US" sz="4800" cap="all" dirty="0"/>
              <a:t> e </a:t>
            </a:r>
            <a:r>
              <a:rPr lang="en-US" sz="4800" cap="all" dirty="0" err="1"/>
              <a:t>Gráficos</a:t>
            </a:r>
            <a:endParaRPr lang="en-US" sz="4800" cap="all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019" y="5734457"/>
            <a:ext cx="6211956" cy="547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tx1">
                    <a:alpha val="85000"/>
                  </a:schemeClr>
                </a:solidFill>
              </a:rPr>
              <a:t>Principais Modelos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6F9611-3A25-4FAD-9475-8A7660979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0711"/>
            <a:ext cx="4060371" cy="58571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BD33F5-32D6-408A-A34E-016A7CAC7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961" y="577847"/>
            <a:ext cx="3584448" cy="5390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E7F879-A12E-1A43-A247-99F2988E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7" y="1270186"/>
            <a:ext cx="3419856" cy="132519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7304" y="0"/>
            <a:ext cx="371269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404713-F4EB-4955-953A-3ABF20B2C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163" y="230778"/>
            <a:ext cx="3236976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farm machine&#10;&#10;Description automatically generated">
            <a:extLst>
              <a:ext uri="{FF2B5EF4-FFF2-40B4-BE49-F238E27FC236}">
                <a16:creationId xmlns:a16="http://schemas.microsoft.com/office/drawing/2014/main" id="{FE533A4D-249A-674F-82B1-CF01F81AE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59" y="655609"/>
            <a:ext cx="3072384" cy="1820386"/>
          </a:xfrm>
          <a:prstGeom prst="rect">
            <a:avLst/>
          </a:prstGeom>
        </p:spPr>
      </p:pic>
      <p:pic>
        <p:nvPicPr>
          <p:cNvPr id="11" name="Picture 10" descr="A picture containing projector&#10;&#10;Description automatically generated">
            <a:extLst>
              <a:ext uri="{FF2B5EF4-FFF2-40B4-BE49-F238E27FC236}">
                <a16:creationId xmlns:a16="http://schemas.microsoft.com/office/drawing/2014/main" id="{F526E142-3DDB-0C48-8921-778C94A58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7" y="3863327"/>
            <a:ext cx="3419856" cy="15047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33832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1E6CF7-6997-4310-908D-0A183A2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0744" y="897887"/>
            <a:ext cx="2953512" cy="2907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701343F-FF7A-3D45-86E8-E8D9A659A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02" y="981325"/>
            <a:ext cx="1336197" cy="2740917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9C77E800-FF01-449B-A776-7FB39BAA2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553373" y="3751045"/>
            <a:ext cx="1609735" cy="216642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35F962-797A-96FB-8054-4EA8F37D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2228881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ICG - 2021/2022 - </a:t>
            </a:r>
            <a:r>
              <a:rPr lang="en-US" sz="1100" dirty="0" err="1"/>
              <a:t>Projeto</a:t>
            </a:r>
            <a:r>
              <a:rPr lang="en-US" sz="1100" dirty="0"/>
              <a:t> 1</a:t>
            </a: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199" y="6453386"/>
            <a:ext cx="1063775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pt-PT" dirty="0"/>
              <a:t>Animações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pt-PT" sz="1500"/>
              <a:t>Movimentação do Avião</a:t>
            </a:r>
          </a:p>
          <a:p>
            <a:r>
              <a:rPr lang="pt-PT" sz="1500"/>
              <a:t>Movimentação do Carrinho das Malas por parte do Utilizador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3B5B0E-954A-854D-8204-546BF8C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83" y="645798"/>
            <a:ext cx="5384074" cy="270101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F5BF413-1CC5-E44C-A0D8-CAF46297A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83" y="3564727"/>
            <a:ext cx="5384074" cy="2611275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7682" y="6453386"/>
            <a:ext cx="2270639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1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383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pt-PT" dirty="0"/>
              <a:t>Animações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732112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6</a:t>
            </a:fld>
            <a:endParaRPr lang="pt-PT" dirty="0"/>
          </a:p>
        </p:txBody>
      </p:sp>
      <p:pic>
        <p:nvPicPr>
          <p:cNvPr id="11" name="Picture 10" descr="A picture containing pool table, room, table, poolroom&#10;&#10;Description automatically generated">
            <a:extLst>
              <a:ext uri="{FF2B5EF4-FFF2-40B4-BE49-F238E27FC236}">
                <a16:creationId xmlns:a16="http://schemas.microsoft.com/office/drawing/2014/main" id="{19BFD03A-2E37-8545-A751-5A6B137B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34" y="1621394"/>
            <a:ext cx="8784566" cy="44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pt-PT" dirty="0"/>
              <a:t>Iluminação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Luz Ambiente</a:t>
            </a:r>
          </a:p>
          <a:p>
            <a:r>
              <a:rPr lang="pt-PT" dirty="0"/>
              <a:t>Pontos de Luz</a:t>
            </a:r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F36D00-7B5C-37A5-80A6-33841E34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743" y="6453386"/>
            <a:ext cx="1204572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/>
              <a:t>ICG - 2021/2022 - Projeto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, light, red, traffic light&#10;&#10;Description automatically generated">
            <a:extLst>
              <a:ext uri="{FF2B5EF4-FFF2-40B4-BE49-F238E27FC236}">
                <a16:creationId xmlns:a16="http://schemas.microsoft.com/office/drawing/2014/main" id="{5C751E2D-7977-B44C-BAA3-43F372AE1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16" y="3429000"/>
            <a:ext cx="1886806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2740A6-29F9-4C48-B682-4B5BC161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79" y="1050391"/>
            <a:ext cx="3730079" cy="17997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Intereração com o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72098-09A7-756F-7E43-F974D642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do rato, mexendo nas “vistas” da </a:t>
            </a:r>
            <a:r>
              <a:rPr lang="pt-PT" dirty="0" err="1"/>
              <a:t>scene</a:t>
            </a:r>
            <a:r>
              <a:rPr lang="pt-PT" dirty="0"/>
              <a:t>.</a:t>
            </a:r>
          </a:p>
          <a:p>
            <a:r>
              <a:rPr lang="pt-PT" dirty="0"/>
              <a:t>Através do teclado (WASD), controlando o carrinho das malas.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4CC3025-9489-A6D4-FC95-F988DA8B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2482610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8</a:t>
            </a:fld>
            <a:endParaRPr lang="pt-PT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E388A21-7CE9-2F47-BB47-FC598064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07" y="3643626"/>
            <a:ext cx="4731243" cy="2294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03C47-491A-9047-9625-FD569262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6" y="3643626"/>
            <a:ext cx="5631908" cy="22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pt-PT" sz="4100"/>
              <a:t>Desenvolvimento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5F349C-DF7A-76B3-539A-D9AC348B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pt-PT" sz="1800"/>
              <a:t>Organização do código</a:t>
            </a:r>
          </a:p>
          <a:p>
            <a:endParaRPr lang="pt-PT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D2C64CE-98C1-F345-BCEC-FEDC7BCBB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20" y="456094"/>
            <a:ext cx="5818439" cy="18037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710F56F-C02F-FC43-8F7D-D06CEF55C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28" y="2667001"/>
            <a:ext cx="4318100" cy="343288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9F2C2-8D9A-654F-91F9-B9CD08080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2" y="3609749"/>
            <a:ext cx="2577090" cy="2627953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9D06DA-5B84-415C-8F61-C7847742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6662" y="6401906"/>
            <a:ext cx="2501537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1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385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{AB54EADE-3D3C-4640-86E8-82826B54ED38}tf10001072</Template>
  <TotalTime>322</TotalTime>
  <Words>217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Airport</vt:lpstr>
      <vt:lpstr>Ideias principais</vt:lpstr>
      <vt:lpstr>Ideias principais</vt:lpstr>
      <vt:lpstr>Modelos e Gráficos</vt:lpstr>
      <vt:lpstr>Animações</vt:lpstr>
      <vt:lpstr>Animações</vt:lpstr>
      <vt:lpstr>Iluminação</vt:lpstr>
      <vt:lpstr>Intereração com o Utilizador</vt:lpstr>
      <vt:lpstr>Desenvolvimento</vt:lpstr>
      <vt:lpstr>Desenvolvimento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Pedro Sobral</cp:lastModifiedBy>
  <cp:revision>7</cp:revision>
  <dcterms:created xsi:type="dcterms:W3CDTF">2022-05-15T09:39:59Z</dcterms:created>
  <dcterms:modified xsi:type="dcterms:W3CDTF">2022-05-18T03:58:15Z</dcterms:modified>
</cp:coreProperties>
</file>